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67" r:id="rId3"/>
    <p:sldId id="268" r:id="rId4"/>
    <p:sldId id="269" r:id="rId5"/>
    <p:sldId id="264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9144000" cy="2899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6764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ЭКОЛОГИЯ 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ПРИРОДА   МЫ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image20.jpeg" descr="https://sun9-41.userapi.com/impg/sA9XG4rhsASJed3v5qq_QfwqsVyPqGsMy2fPfA/yb9SeUdccKk.jpg?size=604x340&amp;quality=95&amp;sign=4ac92787a4ffffa299d64accb2914580&amp;c_uniq_tag=6EldcC6A4H3uUxlaLOTXl0vAUA1yABlrSmk1OfKjsGw&amp;type=alb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11" y="3352800"/>
            <a:ext cx="4495800" cy="2819400"/>
          </a:xfrm>
          <a:prstGeom prst="rect">
            <a:avLst/>
          </a:prstGeom>
        </p:spPr>
      </p:pic>
      <p:pic>
        <p:nvPicPr>
          <p:cNvPr id="9" name="image22.jpeg" descr="https://sun9-35.userapi.com/impg/-w2savBEv5d4z3sqJdaDY0Rf9chCgYvakwggOg/evdvtTARVrs.jpg?size=807x604&amp;quality=95&amp;sign=fbab232be73ab07815eda0717e98177a&amp;c_uniq_tag=Gd9Y4mipynXXUIEUGlmhM_3k-z_x3-mLyiOyQoBDGUc&amp;type=albu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3581400" cy="282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2011362"/>
          </a:xfrm>
        </p:spPr>
        <p:txBody>
          <a:bodyPr>
            <a:normAutofit/>
          </a:bodyPr>
          <a:lstStyle/>
          <a:p>
            <a:pPr marL="625475" marR="621030">
              <a:lnSpc>
                <a:spcPts val="1605"/>
              </a:lnSpc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Экологический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урок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Что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знаю про лосей</a:t>
            </a:r>
            <a:r>
              <a:rPr lang="ru-RU" dirty="0">
                <a:latin typeface="Times New Roman"/>
                <a:ea typeface="Times New Roman"/>
              </a:rPr>
              <a:t>»</a:t>
            </a:r>
            <a:br>
              <a:rPr lang="ru-RU" dirty="0">
                <a:latin typeface="Times New Roman"/>
                <a:ea typeface="Times New Roman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image23.jpeg" descr="https://sun9-41.userapi.com/impg/f7HrfLdY-e_QAjp-HbgfJNkx0BwJoppWaOI1lA/OmkNlD6VZ9c.jpg?size=1280x957&amp;quality=95&amp;sign=4e9ae57634cee7bfeeb4c1455d2b5e5d&amp;type=album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858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11362"/>
          </a:xfrm>
        </p:spPr>
        <p:txBody>
          <a:bodyPr/>
          <a:lstStyle/>
          <a:p>
            <a:pPr marL="625475" marR="624205">
              <a:spcBef>
                <a:spcPts val="435"/>
              </a:spcBef>
              <a:spcAft>
                <a:spcPts val="25"/>
              </a:spcAft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«Покорми птиц зимой!»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image24.jpeg" descr="https://sun9-25.userapi.com/impg/QTTL3ED5ModbZ_FpSpQcpGzJVg0DMvCAN8NH0Q/R4bOgwc2hpk.jpg?size=807x538&amp;quality=95&amp;sign=e768ee6f4c4b28cebb98123a76c70463&amp;c_uniq_tag=BwDj1H6y-wXYXpAb4AN3iNE3QMnbVdnn7SvjTMXN6eo&amp;type=album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7848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2209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828800"/>
          </a:xfrm>
        </p:spPr>
        <p:txBody>
          <a:bodyPr>
            <a:normAutofit fontScale="90000"/>
          </a:bodyPr>
          <a:lstStyle/>
          <a:p>
            <a:pPr marL="625475" marR="622935">
              <a:spcBef>
                <a:spcPts val="435"/>
              </a:spcBef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Акция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«Нет весенним палам!»</a:t>
            </a:r>
            <a:b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" name="image28.jpeg" descr="https://sun9-76.userapi.com/impg/OCii7onF4yNKIBGShijO1CNd0qIFMp4z_UbCFQ/OsyUxJQfhQU.jpg?size=807x363&amp;quality=95&amp;sign=4b858706c953d36d853af929c5b2edef&amp;c_uniq_tag=3xbIQKyJtKNWpQs-4Qtld9wtDXZtjouUNhNiH6B9lWY&amp;type=alb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8001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Autofit/>
          </a:bodyPr>
          <a:lstStyle/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>
              <a:latin typeface="Times New Roman"/>
              <a:ea typeface="Times New Roman"/>
            </a:endParaRPr>
          </a:p>
          <a:p>
            <a:pPr lvl="0" algn="just"/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Конкурс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За здоровый образ жизни»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image31.jpeg" descr="https://sun9-36.userapi.com/impg/4Tz__IYSvMc_jJyUcwSC3iaR9NVDvFF7HNekoA/Y3Z_MgB1X0s.jpg?size=810x1080&amp;quality=95&amp;sign=1cad193f3b981d0549bb456f0be7c034&amp;type=alb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444" y="2209800"/>
            <a:ext cx="3602356" cy="4106545"/>
          </a:xfrm>
          <a:prstGeom prst="rect">
            <a:avLst/>
          </a:prstGeom>
        </p:spPr>
      </p:pic>
      <p:pic>
        <p:nvPicPr>
          <p:cNvPr id="6" name="image32.jpeg" descr="https://sun9-2.userapi.com/impg/ZxI2aOZCGcBuPWEPnkmNJjLLaL-22nqHuPMkZw/y8yWb7CVo8M.jpg?size=810x1080&amp;quality=95&amp;sign=e2db52aecec265e176a270ef6cfd3b00&amp;type=album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2298699"/>
            <a:ext cx="3634104" cy="392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Autofit/>
          </a:bodyPr>
          <a:lstStyle/>
          <a:p>
            <a:pPr algn="just"/>
            <a:endParaRPr lang="ru-RU" sz="2400" dirty="0" smtClean="0"/>
          </a:p>
          <a:p>
            <a:pPr lvl="0" algn="just"/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990600"/>
          </a:xfrm>
        </p:spPr>
        <p:txBody>
          <a:bodyPr>
            <a:normAutofit fontScale="90000"/>
          </a:bodyPr>
          <a:lstStyle/>
          <a:p>
            <a:pPr marL="625475" marR="619125"/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Акция </a:t>
            </a:r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«День Земли»</a:t>
            </a:r>
            <a:b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 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image38.jpeg" descr="https://sun9-56.userapi.com/impg/JVWyMLgQ2LR2KLBRHvjXkyybzD_8I6yjLMC_0g/6982lPI5ITo.jpg?size=810x1080&amp;quality=95&amp;sign=bda8faa2d3e960be7aa56987fe8bbd2d&amp;type=alb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577340"/>
            <a:ext cx="4876800" cy="49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</TotalTime>
  <Words>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ЭКОЛОГИЯ   ПРИРОДА   МЫ </vt:lpstr>
      <vt:lpstr> Экологический урок     «Что   я знаю про лосей» </vt:lpstr>
      <vt:lpstr>«Покорми птиц зимой!» </vt:lpstr>
      <vt:lpstr> Акция «Нет весенним палам!»   </vt:lpstr>
      <vt:lpstr>Конкурс  «За здоровый образ жизни» </vt:lpstr>
      <vt:lpstr> Акция «День Земли»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Пожар.  Безопасное поведение.  Действия при пожаре </dc:title>
  <dc:creator>УГЗ</dc:creator>
  <cp:lastModifiedBy>1392684</cp:lastModifiedBy>
  <cp:revision>29</cp:revision>
  <dcterms:created xsi:type="dcterms:W3CDTF">2020-06-01T06:16:47Z</dcterms:created>
  <dcterms:modified xsi:type="dcterms:W3CDTF">2024-09-23T22:07:32Z</dcterms:modified>
</cp:coreProperties>
</file>