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574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57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61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7725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09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4980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11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370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67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1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50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43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35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9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60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13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4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BE5B4-ECF3-4D4E-B28D-87A46529901E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DFCCDF-C337-4C3F-A849-0B326C9CD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62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Мастер-класс </a:t>
            </a:r>
            <a:br>
              <a:rPr lang="ru-RU" dirty="0" smtClean="0"/>
            </a:br>
            <a:r>
              <a:rPr lang="ru-RU" dirty="0" smtClean="0"/>
              <a:t>«Волшебные краски»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МАОУ «</a:t>
            </a:r>
            <a:r>
              <a:rPr lang="ru-RU" dirty="0" err="1" smtClean="0"/>
              <a:t>Привольненская</a:t>
            </a:r>
            <a:r>
              <a:rPr lang="ru-RU" dirty="0" smtClean="0"/>
              <a:t> СОШ»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21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6" y="600075"/>
            <a:ext cx="3366938" cy="55959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956" y="600075"/>
            <a:ext cx="3021806" cy="559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95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-6482"/>
            <a:ext cx="3780903" cy="686448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870" y="0"/>
            <a:ext cx="3857625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687" y="0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02252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6</Words>
  <Application>Microsoft Office PowerPoint</Application>
  <PresentationFormat>Широкоэкранный</PresentationFormat>
  <Paragraphs>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Аспект</vt:lpstr>
      <vt:lpstr>Мастер-класс  «Волшебные краски»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 «Волшебные краски»</dc:title>
  <dc:creator>KirZWin</dc:creator>
  <cp:lastModifiedBy>KirZWin</cp:lastModifiedBy>
  <cp:revision>1</cp:revision>
  <dcterms:created xsi:type="dcterms:W3CDTF">2024-09-24T15:35:50Z</dcterms:created>
  <dcterms:modified xsi:type="dcterms:W3CDTF">2024-09-24T15:37:53Z</dcterms:modified>
</cp:coreProperties>
</file>